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/>
  </p:normalViewPr>
  <p:slideViewPr>
    <p:cSldViewPr snapToGrid="0">
      <p:cViewPr varScale="1">
        <p:scale>
          <a:sx n="57" d="100"/>
          <a:sy n="57" d="100"/>
        </p:scale>
        <p:origin x="232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3252-A838-4578-8630-37035C41344C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87A4-19F0-4FA5-9C60-99168FE1A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87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3252-A838-4578-8630-37035C41344C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87A4-19F0-4FA5-9C60-99168FE1A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24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3252-A838-4578-8630-37035C41344C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87A4-19F0-4FA5-9C60-99168FE1A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89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3252-A838-4578-8630-37035C41344C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87A4-19F0-4FA5-9C60-99168FE1A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02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3252-A838-4578-8630-37035C41344C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87A4-19F0-4FA5-9C60-99168FE1A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56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3252-A838-4578-8630-37035C41344C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87A4-19F0-4FA5-9C60-99168FE1A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93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3252-A838-4578-8630-37035C41344C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87A4-19F0-4FA5-9C60-99168FE1A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06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3252-A838-4578-8630-37035C41344C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87A4-19F0-4FA5-9C60-99168FE1A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06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3252-A838-4578-8630-37035C41344C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87A4-19F0-4FA5-9C60-99168FE1A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057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3252-A838-4578-8630-37035C41344C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87A4-19F0-4FA5-9C60-99168FE1A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35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3252-A838-4578-8630-37035C41344C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87A4-19F0-4FA5-9C60-99168FE1A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68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53252-A838-4578-8630-37035C41344C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C87A4-19F0-4FA5-9C60-99168FE1A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22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ihg.com/" TargetMode="External"/><Relationship Id="rId7" Type="http://schemas.openxmlformats.org/officeDocument/2006/relationships/image" Target="../media/image1.jpg"/><Relationship Id="rId2" Type="http://schemas.openxmlformats.org/officeDocument/2006/relationships/hyperlink" Target="http://www.gentinghotel.co.uk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hiexpress.com/" TargetMode="External"/><Relationship Id="rId5" Type="http://schemas.openxmlformats.org/officeDocument/2006/relationships/hyperlink" Target="http://www.ibis.com/" TargetMode="External"/><Relationship Id="rId4" Type="http://schemas.openxmlformats.org/officeDocument/2006/relationships/hyperlink" Target="http://www.hilt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2CB939A-445A-46DD-AC2E-85003FEA2278}"/>
              </a:ext>
            </a:extLst>
          </p:cNvPr>
          <p:cNvSpPr txBox="1"/>
          <p:nvPr/>
        </p:nvSpPr>
        <p:spPr>
          <a:xfrm>
            <a:off x="1904822" y="3127513"/>
            <a:ext cx="3552767" cy="3241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aseline="30000">
                <a:latin typeface="Roboto" panose="02000000000000000000" pitchFamily="2" charset="0"/>
                <a:ea typeface="Roboto" panose="02000000000000000000" pitchFamily="2" charset="0"/>
              </a:rPr>
              <a:t>Genting Hotel – Resorts World</a:t>
            </a:r>
          </a:p>
          <a:p>
            <a:r>
              <a:rPr lang="en-GB" sz="2000" baseline="30000">
                <a:latin typeface="Roboto" panose="02000000000000000000" pitchFamily="2" charset="0"/>
                <a:ea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www.gentinghotel.co.uk/</a:t>
            </a:r>
            <a:endParaRPr lang="en-GB" sz="2000" baseline="3000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GB" sz="2000" baseline="3000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GB" sz="2000" baseline="30000">
                <a:latin typeface="Roboto" panose="02000000000000000000" pitchFamily="2" charset="0"/>
                <a:ea typeface="Roboto" panose="02000000000000000000" pitchFamily="2" charset="0"/>
                <a:cs typeface="Rajdhani Bold" panose="02000000000000000000" pitchFamily="2" charset="0"/>
              </a:rPr>
              <a:t>Crown Plaza Birmingham NEC</a:t>
            </a:r>
          </a:p>
          <a:p>
            <a:r>
              <a:rPr lang="en-GB" sz="2000" baseline="30000">
                <a:latin typeface="Roboto" panose="02000000000000000000" pitchFamily="2" charset="0"/>
                <a:ea typeface="Roboto" panose="02000000000000000000" pitchFamily="2" charset="0"/>
                <a:cs typeface="Rajdhani Bold" panose="020000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www.ihg.com</a:t>
            </a:r>
            <a:endParaRPr lang="en-GB" sz="2000" baseline="30000">
              <a:latin typeface="Roboto" panose="02000000000000000000" pitchFamily="2" charset="0"/>
              <a:ea typeface="Roboto" panose="02000000000000000000" pitchFamily="2" charset="0"/>
              <a:cs typeface="Rajdhani Bold" panose="02000000000000000000" pitchFamily="2" charset="0"/>
            </a:endParaRPr>
          </a:p>
          <a:p>
            <a:endParaRPr lang="en-GB" sz="2000" baseline="30000">
              <a:latin typeface="Roboto" panose="02000000000000000000" pitchFamily="2" charset="0"/>
              <a:ea typeface="Roboto" panose="02000000000000000000" pitchFamily="2" charset="0"/>
              <a:cs typeface="Rajdhani Bold" panose="02000000000000000000" pitchFamily="2" charset="0"/>
            </a:endParaRPr>
          </a:p>
          <a:p>
            <a:r>
              <a:rPr lang="en-GB" sz="2000" baseline="30000">
                <a:latin typeface="Roboto" panose="02000000000000000000" pitchFamily="2" charset="0"/>
                <a:ea typeface="Roboto" panose="02000000000000000000" pitchFamily="2" charset="0"/>
                <a:cs typeface="Rajdhani Bold" panose="02000000000000000000" pitchFamily="2" charset="0"/>
              </a:rPr>
              <a:t>Hilton Birmingham Metropole</a:t>
            </a:r>
          </a:p>
          <a:p>
            <a:r>
              <a:rPr lang="en-GB" sz="2000" baseline="30000">
                <a:latin typeface="Roboto" panose="02000000000000000000" pitchFamily="2" charset="0"/>
                <a:ea typeface="Roboto" panose="02000000000000000000" pitchFamily="2" charset="0"/>
                <a:cs typeface="Rajdhani Bold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www.Hilton.com</a:t>
            </a:r>
            <a:endParaRPr lang="en-GB" sz="2000" baseline="30000">
              <a:latin typeface="Roboto" panose="02000000000000000000" pitchFamily="2" charset="0"/>
              <a:ea typeface="Roboto" panose="02000000000000000000" pitchFamily="2" charset="0"/>
              <a:cs typeface="Rajdhani Bold" panose="02000000000000000000" pitchFamily="2" charset="0"/>
            </a:endParaRPr>
          </a:p>
          <a:p>
            <a:endParaRPr lang="en-GB" sz="2000" baseline="30000">
              <a:latin typeface="Roboto" panose="02000000000000000000" pitchFamily="2" charset="0"/>
              <a:ea typeface="Roboto" panose="02000000000000000000" pitchFamily="2" charset="0"/>
              <a:cs typeface="Rajdhani Bold" panose="02000000000000000000" pitchFamily="2" charset="0"/>
            </a:endParaRPr>
          </a:p>
          <a:p>
            <a:r>
              <a:rPr lang="en-GB" sz="2000" baseline="30000">
                <a:latin typeface="Roboto" panose="02000000000000000000" pitchFamily="2" charset="0"/>
                <a:ea typeface="Roboto" panose="02000000000000000000" pitchFamily="2" charset="0"/>
                <a:cs typeface="Rajdhani Bold" panose="02000000000000000000" pitchFamily="2" charset="0"/>
              </a:rPr>
              <a:t>IBIS Birminghmam International Airport NEC</a:t>
            </a:r>
          </a:p>
          <a:p>
            <a:r>
              <a:rPr lang="en-GB" sz="2000" baseline="30000">
                <a:latin typeface="Roboto" panose="02000000000000000000" pitchFamily="2" charset="0"/>
                <a:ea typeface="Roboto" panose="02000000000000000000" pitchFamily="2" charset="0"/>
                <a:cs typeface="Rajdhani Bold" panose="020000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www.ibis.com</a:t>
            </a:r>
            <a:endParaRPr lang="en-GB" sz="2000" baseline="30000">
              <a:latin typeface="Roboto" panose="02000000000000000000" pitchFamily="2" charset="0"/>
              <a:ea typeface="Roboto" panose="02000000000000000000" pitchFamily="2" charset="0"/>
              <a:cs typeface="Rajdhani Bold" panose="02000000000000000000" pitchFamily="2" charset="0"/>
            </a:endParaRPr>
          </a:p>
          <a:p>
            <a:endParaRPr lang="en-GB" sz="2000" baseline="30000">
              <a:latin typeface="Roboto" panose="02000000000000000000" pitchFamily="2" charset="0"/>
              <a:ea typeface="Roboto" panose="02000000000000000000" pitchFamily="2" charset="0"/>
              <a:cs typeface="Rajdhani Bold" panose="02000000000000000000" pitchFamily="2" charset="0"/>
            </a:endParaRPr>
          </a:p>
          <a:p>
            <a:r>
              <a:rPr lang="en-GB" sz="2000" baseline="30000">
                <a:latin typeface="Roboto" panose="02000000000000000000" pitchFamily="2" charset="0"/>
                <a:ea typeface="Roboto" panose="02000000000000000000" pitchFamily="2" charset="0"/>
                <a:cs typeface="Rajdhani Bold" panose="02000000000000000000" pitchFamily="2" charset="0"/>
              </a:rPr>
              <a:t>Holiday Inn Express Birmingham</a:t>
            </a:r>
          </a:p>
          <a:p>
            <a:r>
              <a:rPr lang="en-GB" sz="2000" baseline="30000">
                <a:latin typeface="Roboto" panose="02000000000000000000" pitchFamily="2" charset="0"/>
                <a:ea typeface="Roboto" panose="02000000000000000000" pitchFamily="2" charset="0"/>
                <a:cs typeface="Rajdhani Bold" panose="02000000000000000000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www.hiexpress.com</a:t>
            </a:r>
            <a:endParaRPr lang="en-GB" sz="2000" baseline="30000">
              <a:latin typeface="Roboto" panose="02000000000000000000" pitchFamily="2" charset="0"/>
              <a:ea typeface="Roboto" panose="02000000000000000000" pitchFamily="2" charset="0"/>
              <a:cs typeface="Rajdhani Bold" panose="02000000000000000000" pitchFamily="2" charset="0"/>
            </a:endParaRPr>
          </a:p>
          <a:p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894281-519C-43DD-8946-44AF4F3F1921}"/>
              </a:ext>
            </a:extLst>
          </p:cNvPr>
          <p:cNvSpPr txBox="1"/>
          <p:nvPr/>
        </p:nvSpPr>
        <p:spPr>
          <a:xfrm>
            <a:off x="2188147" y="2332719"/>
            <a:ext cx="2481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u="sng"/>
              <a:t>Hotel Information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1D00D6-3C53-46EF-B6F6-FF4E7917F144}"/>
              </a:ext>
            </a:extLst>
          </p:cNvPr>
          <p:cNvSpPr txBox="1"/>
          <p:nvPr/>
        </p:nvSpPr>
        <p:spPr>
          <a:xfrm>
            <a:off x="938006" y="6214736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013E53"/>
                </a:solidFill>
                <a:latin typeface="Rajdhani Semibold" panose="02000000000000000000" pitchFamily="2" charset="0"/>
                <a:cs typeface="Rajdhani Semibold" panose="02000000000000000000" pitchFamily="2" charset="0"/>
              </a:rPr>
              <a:t>Also try the usual hotel booking sites – location of the conference is at B40 1NT</a:t>
            </a:r>
            <a:endParaRPr lang="en-GB" dirty="0">
              <a:solidFill>
                <a:srgbClr val="013E53"/>
              </a:solidFill>
              <a:latin typeface="Rajdhani Semibold" panose="02000000000000000000" pitchFamily="2" charset="0"/>
              <a:cs typeface="Rajdhani Semibold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E9FFF6-D60C-4515-A152-D9E4F14E438B}"/>
              </a:ext>
            </a:extLst>
          </p:cNvPr>
          <p:cNvSpPr txBox="1"/>
          <p:nvPr/>
        </p:nvSpPr>
        <p:spPr>
          <a:xfrm>
            <a:off x="242661" y="6988324"/>
            <a:ext cx="358427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aseline="30000">
                <a:latin typeface="Roboto" panose="02000000000000000000" pitchFamily="2" charset="0"/>
                <a:ea typeface="Roboto" panose="02000000000000000000" pitchFamily="2" charset="0"/>
              </a:rPr>
              <a:t>These are just some suggestions of accommodation close</a:t>
            </a:r>
          </a:p>
          <a:p>
            <a:pPr algn="just"/>
            <a:r>
              <a:rPr lang="en-GB" baseline="30000">
                <a:latin typeface="Roboto" panose="02000000000000000000" pitchFamily="2" charset="0"/>
                <a:ea typeface="Roboto" panose="02000000000000000000" pitchFamily="2" charset="0"/>
              </a:rPr>
              <a:t>to the conference  centre – at a variety of prices  It is by no means a comprehensive list.</a:t>
            </a:r>
          </a:p>
          <a:p>
            <a:pPr algn="just"/>
            <a:endParaRPr lang="en-GB" baseline="3000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r>
              <a:rPr lang="en-GB" baseline="30000">
                <a:latin typeface="Roboto" panose="02000000000000000000" pitchFamily="2" charset="0"/>
                <a:ea typeface="Roboto" panose="02000000000000000000" pitchFamily="2" charset="0"/>
              </a:rPr>
              <a:t>If you stay at Birmingham Airport there is a shuttle train which takes you to the NEC – although do allow time to walk through the NEC conference site .  </a:t>
            </a:r>
          </a:p>
          <a:p>
            <a:pPr algn="just"/>
            <a:endParaRPr lang="en-GB" baseline="3000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r>
              <a:rPr lang="en-GB" baseline="30000">
                <a:latin typeface="Roboto" panose="02000000000000000000" pitchFamily="2" charset="0"/>
                <a:ea typeface="Roboto" panose="02000000000000000000" pitchFamily="2" charset="0"/>
              </a:rPr>
              <a:t>Note some of the Hotels on the NEC site can be a walk away from the actual conference . The NEC is a big site </a:t>
            </a:r>
          </a:p>
        </p:txBody>
      </p:sp>
      <p:pic>
        <p:nvPicPr>
          <p:cNvPr id="11" name="Picture 10" descr="Diagram&#10;&#10;Description automatically generated">
            <a:extLst>
              <a:ext uri="{FF2B5EF4-FFF2-40B4-BE49-F238E27FC236}">
                <a16:creationId xmlns:a16="http://schemas.microsoft.com/office/drawing/2014/main" id="{BC44155E-705F-4468-8A5C-51718E866A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858000" cy="2109370"/>
          </a:xfrm>
          <a:prstGeom prst="rect">
            <a:avLst/>
          </a:prstGeo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1B44E0C-4F36-4074-9C22-71A4403940F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720" y="7457067"/>
            <a:ext cx="2403686" cy="104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039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</TotalTime>
  <Words>149</Words>
  <Application>Microsoft Office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Rajdhani Semibold</vt:lpstr>
      <vt:lpstr>Roboto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Jacqui Staunton</dc:creator>
  <cp:lastModifiedBy>Jacqui Staunton</cp:lastModifiedBy>
  <cp:revision>6</cp:revision>
  <dcterms:created xsi:type="dcterms:W3CDTF">2019-10-10T11:47:57Z</dcterms:created>
  <dcterms:modified xsi:type="dcterms:W3CDTF">2020-10-30T10:33:43Z</dcterms:modified>
</cp:coreProperties>
</file>